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>
                <a:latin typeface="Impact" pitchFamily="34" charset="0"/>
              </a:rPr>
              <a:t/>
            </a:r>
            <a:br>
              <a:rPr lang="ru-RU" sz="2000" dirty="0">
                <a:latin typeface="Impact" pitchFamily="34" charset="0"/>
              </a:rPr>
            </a:br>
            <a:r>
              <a:rPr lang="ru-RU" sz="2000" dirty="0" smtClean="0">
                <a:latin typeface="Impact" pitchFamily="34" charset="0"/>
              </a:rPr>
              <a:t/>
            </a:r>
            <a:br>
              <a:rPr lang="ru-RU" sz="2000" dirty="0" smtClean="0">
                <a:latin typeface="Impact" pitchFamily="34" charset="0"/>
              </a:rPr>
            </a:br>
            <a:r>
              <a:rPr lang="ru-RU" sz="2000" dirty="0">
                <a:latin typeface="Impact" pitchFamily="34" charset="0"/>
              </a:rPr>
              <a:t/>
            </a:r>
            <a:br>
              <a:rPr lang="ru-RU" sz="2000" dirty="0">
                <a:latin typeface="Impact" pitchFamily="34" charset="0"/>
              </a:rPr>
            </a:br>
            <a:r>
              <a:rPr lang="ru-RU" sz="2000" dirty="0" smtClean="0">
                <a:latin typeface="Impact" pitchFamily="34" charset="0"/>
              </a:rPr>
              <a:t/>
            </a:r>
            <a:br>
              <a:rPr lang="ru-RU" sz="2000" dirty="0" smtClean="0">
                <a:latin typeface="Impact" pitchFamily="34" charset="0"/>
              </a:rPr>
            </a:br>
            <a:r>
              <a:rPr lang="ru-RU" sz="2000" dirty="0">
                <a:latin typeface="Impact" pitchFamily="34" charset="0"/>
              </a:rPr>
              <a:t/>
            </a:r>
            <a:br>
              <a:rPr lang="ru-RU" sz="2000" dirty="0">
                <a:latin typeface="Impact" pitchFamily="34" charset="0"/>
              </a:rPr>
            </a:br>
            <a:r>
              <a:rPr lang="ru-RU" sz="2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МАДОУ «Центр развития ребёнка – детский сад №36</a:t>
            </a:r>
            <a:br>
              <a:rPr lang="ru-RU" sz="2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«Волшебный дворец»</a:t>
            </a:r>
            <a:br>
              <a:rPr lang="ru-RU" sz="2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г. Альметьевск</a:t>
            </a:r>
            <a:r>
              <a:rPr lang="ru-RU" sz="2000" dirty="0" smtClean="0">
                <a:solidFill>
                  <a:srgbClr val="FF0000"/>
                </a:solidFill>
                <a:latin typeface="Impact" pitchFamily="34" charset="0"/>
              </a:rPr>
              <a:t/>
            </a:r>
            <a:br>
              <a:rPr lang="ru-RU" sz="2000" dirty="0" smtClean="0">
                <a:solidFill>
                  <a:srgbClr val="FF0000"/>
                </a:solidFill>
                <a:latin typeface="Impact" pitchFamily="34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Impact" pitchFamily="34" charset="0"/>
              </a:rPr>
              <a:t>Музыка </a:t>
            </a:r>
            <a:r>
              <a:rPr lang="ru-RU" sz="2400" dirty="0" smtClean="0">
                <a:solidFill>
                  <a:srgbClr val="002060"/>
                </a:solidFill>
                <a:latin typeface="Impact" pitchFamily="34" charset="0"/>
              </a:rPr>
              <a:t>– лукавая работа</a:t>
            </a:r>
            <a:br>
              <a:rPr lang="ru-RU" sz="2400" dirty="0" smtClean="0">
                <a:solidFill>
                  <a:srgbClr val="002060"/>
                </a:solidFill>
                <a:latin typeface="Impact" pitchFamily="34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Impact" pitchFamily="34" charset="0"/>
              </a:rPr>
              <a:t>Чтобы людям сердце взволновать,</a:t>
            </a:r>
            <a:br>
              <a:rPr lang="ru-RU" sz="2400" dirty="0" smtClean="0">
                <a:solidFill>
                  <a:srgbClr val="002060"/>
                </a:solidFill>
                <a:latin typeface="Impact" pitchFamily="34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Impact" pitchFamily="34" charset="0"/>
              </a:rPr>
              <a:t>Мало пьесу выучить по нотам,</a:t>
            </a:r>
            <a:br>
              <a:rPr lang="ru-RU" sz="2400" dirty="0" smtClean="0">
                <a:solidFill>
                  <a:srgbClr val="002060"/>
                </a:solidFill>
                <a:latin typeface="Impact" pitchFamily="34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Impact" pitchFamily="34" charset="0"/>
              </a:rPr>
              <a:t>Надо научиться колдовать.</a:t>
            </a:r>
            <a:br>
              <a:rPr lang="ru-RU" sz="2400" dirty="0" smtClean="0">
                <a:solidFill>
                  <a:srgbClr val="002060"/>
                </a:solidFill>
                <a:latin typeface="Impact" pitchFamily="34" charset="0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Музыкальные руководители: </a:t>
            </a: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Колпакова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Е.В., Макарова Г.А.</a:t>
            </a:r>
            <a:r>
              <a:rPr lang="ru-RU" sz="2400" dirty="0" smtClean="0">
                <a:latin typeface="Impact" pitchFamily="34" charset="0"/>
              </a:rPr>
              <a:t/>
            </a:r>
            <a:br>
              <a:rPr lang="ru-RU" sz="2400" dirty="0" smtClean="0">
                <a:latin typeface="Impact" pitchFamily="34" charset="0"/>
              </a:rPr>
            </a:br>
            <a:endParaRPr lang="ru-RU" sz="2400" dirty="0">
              <a:latin typeface="Impact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59781" y="3749789"/>
            <a:ext cx="3489283" cy="2415657"/>
          </a:xfrm>
          <a:prstGeom prst="round2DiagRect">
            <a:avLst>
              <a:gd name="adj1" fmla="val 16667"/>
              <a:gd name="adj2" fmla="val 0"/>
            </a:avLst>
          </a:prstGeom>
          <a:ln w="57150">
            <a:solidFill>
              <a:srgbClr val="7030A0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14254" y="3212976"/>
            <a:ext cx="2615904" cy="3446463"/>
          </a:xfrm>
          <a:prstGeom prst="round2DiagRect">
            <a:avLst>
              <a:gd name="adj1" fmla="val 16667"/>
              <a:gd name="adj2" fmla="val 0"/>
            </a:avLst>
          </a:prstGeom>
          <a:ln w="57150">
            <a:solidFill>
              <a:srgbClr val="7030A0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6381327"/>
            <a:ext cx="85211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F:\клипарты+ноты\клипарты ноты\1234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417058"/>
            <a:ext cx="3343227" cy="1872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736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04664"/>
            <a:ext cx="7772400" cy="1780108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Impact" pitchFamily="34" charset="0"/>
              </a:rPr>
              <a:t>Кабинет музыкальных руководителей</a:t>
            </a:r>
            <a:endParaRPr lang="ru-RU" dirty="0">
              <a:solidFill>
                <a:srgbClr val="FFFF00"/>
              </a:solidFill>
              <a:latin typeface="Impact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4252">
            <a:off x="474773" y="2414994"/>
            <a:ext cx="3448808" cy="2815934"/>
          </a:xfrm>
          <a:prstGeom prst="ellipse">
            <a:avLst/>
          </a:prstGeom>
          <a:ln w="57150">
            <a:solidFill>
              <a:srgbClr val="FFFF00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 descr="F:\портфолио\фото работа\DSC_576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4489">
            <a:off x="4536374" y="2823382"/>
            <a:ext cx="3791197" cy="2954739"/>
          </a:xfrm>
          <a:prstGeom prst="ellipse">
            <a:avLst/>
          </a:prstGeom>
          <a:ln w="63500" cap="rnd">
            <a:solidFill>
              <a:srgbClr val="FFFF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картинки\default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9177" y="5199667"/>
            <a:ext cx="3024336" cy="1490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80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Impact" pitchFamily="34" charset="0"/>
              </a:rPr>
              <a:t>Предметно-развивающая среда</a:t>
            </a:r>
            <a:endParaRPr lang="ru-RU" dirty="0">
              <a:solidFill>
                <a:srgbClr val="FFFF00"/>
              </a:solidFill>
              <a:latin typeface="Impact" pitchFamily="34" charset="0"/>
            </a:endParaRPr>
          </a:p>
        </p:txBody>
      </p:sp>
      <p:pic>
        <p:nvPicPr>
          <p:cNvPr id="3075" name="Picture 3" descr="F:\портфолио\фото работа\DSC_577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44824"/>
            <a:ext cx="7717682" cy="47525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369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Impact" pitchFamily="34" charset="0"/>
              </a:rPr>
              <a:t>Предметно-развивающая среда</a:t>
            </a:r>
            <a:endParaRPr lang="ru-RU" dirty="0">
              <a:solidFill>
                <a:srgbClr val="FFFF00"/>
              </a:solidFill>
              <a:latin typeface="Impact" pitchFamily="34" charset="0"/>
            </a:endParaRPr>
          </a:p>
        </p:txBody>
      </p:sp>
      <p:pic>
        <p:nvPicPr>
          <p:cNvPr id="4098" name="Picture 2" descr="F:\портфолио\фото работа\DSC_576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898" y="2132855"/>
            <a:ext cx="3156054" cy="4217107"/>
          </a:xfrm>
          <a:prstGeom prst="roundRect">
            <a:avLst>
              <a:gd name="adj" fmla="val 11111"/>
            </a:avLst>
          </a:prstGeom>
          <a:ln w="190500" cap="rnd">
            <a:solidFill>
              <a:srgbClr val="00B05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портфолио\фото работа\DSC_57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645" y="2060848"/>
            <a:ext cx="3310763" cy="4248472"/>
          </a:xfrm>
          <a:prstGeom prst="roundRect">
            <a:avLst>
              <a:gd name="adj" fmla="val 11111"/>
            </a:avLst>
          </a:prstGeom>
          <a:ln w="190500" cap="rnd">
            <a:solidFill>
              <a:srgbClr val="00B05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864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Impact" pitchFamily="34" charset="0"/>
              </a:rPr>
              <a:t>Информационный стенд</a:t>
            </a:r>
            <a:endParaRPr lang="ru-RU" dirty="0">
              <a:solidFill>
                <a:srgbClr val="FFFF00"/>
              </a:solidFill>
              <a:latin typeface="Impact" pitchFamily="34" charset="0"/>
            </a:endParaRPr>
          </a:p>
        </p:txBody>
      </p:sp>
      <p:pic>
        <p:nvPicPr>
          <p:cNvPr id="5122" name="Picture 2" descr="F:\портфолио\фото работа\DSC_578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44824"/>
            <a:ext cx="7344816" cy="46085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39297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latin typeface="Impact" pitchFamily="34" charset="0"/>
              </a:rPr>
              <a:t> </a:t>
            </a:r>
            <a:r>
              <a:rPr lang="ru-RU" sz="6000" dirty="0">
                <a:solidFill>
                  <a:srgbClr val="FFFF00"/>
                </a:solidFill>
                <a:latin typeface="Impact" pitchFamily="34" charset="0"/>
              </a:rPr>
              <a:t>М</a:t>
            </a:r>
            <a:r>
              <a:rPr lang="ru-RU" sz="6000" dirty="0" smtClean="0">
                <a:solidFill>
                  <a:srgbClr val="FFFF00"/>
                </a:solidFill>
                <a:latin typeface="Impact" pitchFamily="34" charset="0"/>
              </a:rPr>
              <a:t>узыкальные</a:t>
            </a:r>
            <a:r>
              <a:rPr lang="ru-RU" sz="6000" dirty="0" smtClean="0">
                <a:latin typeface="Impact" pitchFamily="34" charset="0"/>
              </a:rPr>
              <a:t> </a:t>
            </a:r>
            <a:r>
              <a:rPr lang="ru-RU" sz="6000" dirty="0" smtClean="0">
                <a:solidFill>
                  <a:srgbClr val="FFFF00"/>
                </a:solidFill>
                <a:latin typeface="Impact" pitchFamily="34" charset="0"/>
              </a:rPr>
              <a:t>занятия</a:t>
            </a:r>
            <a:endParaRPr lang="ru-RU" sz="6000" dirty="0">
              <a:solidFill>
                <a:srgbClr val="FFFF00"/>
              </a:solidFill>
              <a:latin typeface="Impact" pitchFamily="34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564" y="3645024"/>
            <a:ext cx="3916396" cy="295232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76200">
            <a:solidFill>
              <a:srgbClr val="0070C0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0647" y="2275760"/>
            <a:ext cx="3903935" cy="32936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76200">
            <a:solidFill>
              <a:srgbClr val="0070C0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41575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Impact" pitchFamily="34" charset="0"/>
              </a:rPr>
              <a:t>Наши праздники</a:t>
            </a:r>
            <a:endParaRPr lang="ru-RU" dirty="0">
              <a:solidFill>
                <a:srgbClr val="FFFF00"/>
              </a:solidFill>
              <a:latin typeface="Impact" pitchFamily="34" charset="0"/>
            </a:endParaRPr>
          </a:p>
        </p:txBody>
      </p:sp>
      <p:pic>
        <p:nvPicPr>
          <p:cNvPr id="7170" name="Picture 2" descr="F:\звездочки 2013\P40406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32856"/>
            <a:ext cx="4152459" cy="3148659"/>
          </a:xfrm>
          <a:prstGeom prst="roundRect">
            <a:avLst>
              <a:gd name="adj" fmla="val 11111"/>
            </a:avLst>
          </a:prstGeom>
          <a:ln w="190500" cap="rnd">
            <a:solidFill>
              <a:srgbClr val="92D05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F:\выпускной\P53003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132856"/>
            <a:ext cx="4104456" cy="3096344"/>
          </a:xfrm>
          <a:prstGeom prst="roundRect">
            <a:avLst>
              <a:gd name="adj" fmla="val 11111"/>
            </a:avLst>
          </a:prstGeom>
          <a:ln w="190500" cap="rnd">
            <a:solidFill>
              <a:srgbClr val="92D05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615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Impact" pitchFamily="34" charset="0"/>
                <a:cs typeface="Times New Roman" pitchFamily="18" charset="0"/>
              </a:rPr>
              <a:t>В</a:t>
            </a:r>
            <a:r>
              <a:rPr lang="ru-RU" dirty="0" smtClean="0">
                <a:solidFill>
                  <a:srgbClr val="FFFF00"/>
                </a:solidFill>
                <a:latin typeface="Impact" pitchFamily="34" charset="0"/>
                <a:cs typeface="Times New Roman" pitchFamily="18" charset="0"/>
              </a:rPr>
              <a:t>ыступления наших педагогов</a:t>
            </a:r>
            <a:endParaRPr lang="ru-RU" dirty="0">
              <a:solidFill>
                <a:srgbClr val="FFFF00"/>
              </a:solidFill>
              <a:latin typeface="Impact" pitchFamily="34" charset="0"/>
              <a:cs typeface="Times New Roman" pitchFamily="18" charset="0"/>
            </a:endParaRPr>
          </a:p>
        </p:txBody>
      </p:sp>
      <p:pic>
        <p:nvPicPr>
          <p:cNvPr id="8194" name="Picture 2" descr="F:\Фестиваль народы- Поволжья\P418007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72816"/>
            <a:ext cx="6481249" cy="4486223"/>
          </a:xfrm>
          <a:prstGeom prst="round2DiagRect">
            <a:avLst>
              <a:gd name="adj1" fmla="val 16667"/>
              <a:gd name="adj2" fmla="val 0"/>
            </a:avLst>
          </a:prstGeom>
          <a:ln w="57150" cap="sq">
            <a:solidFill>
              <a:srgbClr val="7030A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161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</TotalTime>
  <Words>18</Words>
  <Application>Microsoft Office PowerPoint</Application>
  <PresentationFormat>Экран (4:3)</PresentationFormat>
  <Paragraphs>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Волна</vt:lpstr>
      <vt:lpstr>      МАДОУ «Центр развития ребёнка – детский сад №36  «Волшебный дворец» г. Альметьевск Музыка – лукавая работа Чтобы людям сердце взволновать, Мало пьесу выучить по нотам, Надо научиться колдовать. Музыкальные руководители: Колпакова Е.В., Макарова Г.А. </vt:lpstr>
      <vt:lpstr>Кабинет музыкальных руководителей</vt:lpstr>
      <vt:lpstr>Предметно-развивающая среда</vt:lpstr>
      <vt:lpstr>Предметно-развивающая среда</vt:lpstr>
      <vt:lpstr>Информационный стенд</vt:lpstr>
      <vt:lpstr> Музыкальные занятия</vt:lpstr>
      <vt:lpstr>Наши праздники</vt:lpstr>
      <vt:lpstr>Выступления наших педагогов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Galy</dc:creator>
  <cp:lastModifiedBy>Аксана</cp:lastModifiedBy>
  <cp:revision>18</cp:revision>
  <dcterms:created xsi:type="dcterms:W3CDTF">2014-11-12T08:23:07Z</dcterms:created>
  <dcterms:modified xsi:type="dcterms:W3CDTF">2014-11-21T04:27:49Z</dcterms:modified>
</cp:coreProperties>
</file>